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1A3"/>
    <a:srgbClr val="4761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4" autoAdjust="0"/>
    <p:restoredTop sz="86447" autoAdjust="0"/>
  </p:normalViewPr>
  <p:slideViewPr>
    <p:cSldViewPr>
      <p:cViewPr>
        <p:scale>
          <a:sx n="107" d="100"/>
          <a:sy n="107" d="100"/>
        </p:scale>
        <p:origin x="-132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B702-5469-4EC8-BCEE-F51E2B19CE0A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8E4E7-CDAF-43DD-8DCF-8CC0D425E04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3764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8E4E7-CDAF-43DD-8DCF-8CC0D425E043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35403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HK" smtClean="0"/>
              <a:t>Click to edit Master subtitle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7212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73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0169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8686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8355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0927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401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8441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4363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17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HK" smtClean="0"/>
              <a:t>Click icon to add picture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940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HK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HK" smtClean="0"/>
              <a:t>Haga clic para modificar el estilo de texto del patrón</a:t>
            </a:r>
          </a:p>
          <a:p>
            <a:pPr lvl="1"/>
            <a:r>
              <a:rPr lang="es-ES" altLang="zh-HK" smtClean="0"/>
              <a:t>Segundo nivel</a:t>
            </a:r>
          </a:p>
          <a:p>
            <a:pPr lvl="2"/>
            <a:r>
              <a:rPr lang="es-ES" altLang="zh-HK" smtClean="0"/>
              <a:t>Tercer nivel</a:t>
            </a:r>
          </a:p>
          <a:p>
            <a:pPr lvl="3"/>
            <a:r>
              <a:rPr lang="es-ES" altLang="zh-HK" smtClean="0"/>
              <a:t>Cuarto nivel</a:t>
            </a:r>
          </a:p>
          <a:p>
            <a:pPr lvl="4"/>
            <a:r>
              <a:rPr lang="es-ES" altLang="zh-HK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fld id="{AB48A138-C33D-4FE0-95B6-55FD6A844F9E}" type="datetimeFigureOut">
              <a:rPr lang="zh-HK" altLang="en-US" smtClean="0"/>
              <a:t>7/10/2015</a:t>
            </a:fld>
            <a:endParaRPr lang="zh-HK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endParaRPr lang="zh-HK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5777A527-2E62-4CED-9A2B-62FB55CE0BA7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700808"/>
            <a:ext cx="7772400" cy="1470025"/>
          </a:xfrm>
        </p:spPr>
        <p:txBody>
          <a:bodyPr/>
          <a:lstStyle/>
          <a:p>
            <a:r>
              <a:rPr lang="en-US" altLang="zh-HK" sz="8000" dirty="0" smtClean="0"/>
              <a:t>Object Linking and </a:t>
            </a:r>
            <a:r>
              <a:rPr lang="en-US" altLang="zh-HK" sz="8000" dirty="0" smtClean="0"/>
              <a:t>Embedding(OLE</a:t>
            </a:r>
            <a:r>
              <a:rPr lang="en-US" altLang="zh-HK" sz="8000" dirty="0" smtClean="0"/>
              <a:t>)</a:t>
            </a:r>
            <a:endParaRPr lang="zh-HK" altLang="en-US" sz="8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376226"/>
            <a:ext cx="2478782" cy="155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7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8064896" cy="1070992"/>
          </a:xfrm>
        </p:spPr>
        <p:txBody>
          <a:bodyPr/>
          <a:lstStyle/>
          <a:p>
            <a:r>
              <a:rPr lang="en-US" altLang="zh-HK" sz="4000" dirty="0" smtClean="0">
                <a:solidFill>
                  <a:srgbClr val="92D050"/>
                </a:solidFill>
              </a:rPr>
              <a:t>What is object linking and embedding (OLE)?</a:t>
            </a:r>
            <a:endParaRPr lang="zh-HK" altLang="en-US" sz="40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2564904"/>
            <a:ext cx="8229600" cy="4525963"/>
          </a:xfrm>
        </p:spPr>
        <p:txBody>
          <a:bodyPr/>
          <a:lstStyle/>
          <a:p>
            <a:r>
              <a:rPr lang="en-US" altLang="zh-HK" dirty="0" smtClean="0">
                <a:solidFill>
                  <a:srgbClr val="FFC000"/>
                </a:solidFill>
              </a:rPr>
              <a:t>a</a:t>
            </a:r>
            <a:r>
              <a:rPr lang="en-US" altLang="zh-HK" dirty="0">
                <a:solidFill>
                  <a:srgbClr val="FFC000"/>
                </a:solidFill>
              </a:rPr>
              <a:t> proprietary technology developed by </a:t>
            </a:r>
            <a:r>
              <a:rPr lang="en-US" altLang="zh-HK" dirty="0" smtClean="0">
                <a:solidFill>
                  <a:srgbClr val="FFC000"/>
                </a:solidFill>
              </a:rPr>
              <a:t>Microsoft</a:t>
            </a:r>
          </a:p>
          <a:p>
            <a:r>
              <a:rPr lang="en-US" altLang="zh-HK" dirty="0">
                <a:solidFill>
                  <a:srgbClr val="FFC000"/>
                </a:solidFill>
              </a:rPr>
              <a:t>allows embedding and linking </a:t>
            </a:r>
            <a:r>
              <a:rPr lang="en-US" altLang="zh-HK" dirty="0" smtClean="0">
                <a:solidFill>
                  <a:srgbClr val="FFC000"/>
                </a:solidFill>
              </a:rPr>
              <a:t>to documents</a:t>
            </a:r>
            <a:r>
              <a:rPr lang="en-US" altLang="zh-HK" dirty="0">
                <a:solidFill>
                  <a:srgbClr val="FFC000"/>
                </a:solidFill>
              </a:rPr>
              <a:t> and other objects</a:t>
            </a:r>
            <a:endParaRPr lang="en-US" altLang="zh-HK" dirty="0" smtClean="0">
              <a:solidFill>
                <a:srgbClr val="FFC000"/>
              </a:solidFill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912118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270" y="188640"/>
            <a:ext cx="8229600" cy="1143000"/>
          </a:xfrm>
        </p:spPr>
        <p:txBody>
          <a:bodyPr/>
          <a:lstStyle/>
          <a:p>
            <a:r>
              <a:rPr lang="en-US" altLang="zh-H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 does OLE work?</a:t>
            </a:r>
            <a:endParaRPr lang="zh-HK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340768"/>
            <a:ext cx="7308304" cy="1080120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n-US" altLang="zh-HK" dirty="0">
                <a:solidFill>
                  <a:schemeClr val="bg1"/>
                </a:solidFill>
              </a:rPr>
              <a:t>A</a:t>
            </a:r>
            <a:r>
              <a:rPr lang="en-US" altLang="zh-HK" dirty="0" smtClean="0">
                <a:solidFill>
                  <a:schemeClr val="bg1"/>
                </a:solidFill>
              </a:rPr>
              <a:t>dd </a:t>
            </a:r>
            <a:r>
              <a:rPr lang="en-US" altLang="zh-HK" dirty="0">
                <a:solidFill>
                  <a:schemeClr val="bg1"/>
                </a:solidFill>
              </a:rPr>
              <a:t>different kinds of data to a document from different </a:t>
            </a:r>
            <a:r>
              <a:rPr lang="en-US" altLang="zh-HK" dirty="0" smtClean="0">
                <a:solidFill>
                  <a:schemeClr val="bg1"/>
                </a:solidFill>
              </a:rPr>
              <a:t>applications</a:t>
            </a:r>
          </a:p>
          <a:p>
            <a:endParaRPr lang="zh-HK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 bwMode="auto">
          <a:xfrm>
            <a:off x="4641050" y="2489689"/>
            <a:ext cx="360040" cy="648072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HK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475656" y="3137761"/>
            <a:ext cx="7308304" cy="108012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HK" dirty="0"/>
              <a:t> </a:t>
            </a:r>
            <a:r>
              <a:rPr lang="en-US" altLang="zh-HK" dirty="0" smtClean="0"/>
              <a:t>Creates </a:t>
            </a:r>
            <a:r>
              <a:rPr lang="en-US" altLang="zh-HK" dirty="0"/>
              <a:t>a compound document and a master file to which the document makes reference</a:t>
            </a:r>
            <a:endParaRPr lang="zh-HK" altLang="en-US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Down Arrow 5"/>
          <p:cNvSpPr/>
          <p:nvPr/>
        </p:nvSpPr>
        <p:spPr bwMode="auto">
          <a:xfrm>
            <a:off x="4641050" y="4250678"/>
            <a:ext cx="360040" cy="648072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HK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475656" y="5013176"/>
            <a:ext cx="7308304" cy="144016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HK" dirty="0"/>
              <a:t> Changes to data in the master file immediately affect the document that references </a:t>
            </a:r>
            <a:r>
              <a:rPr lang="en-US" altLang="zh-HK" dirty="0" smtClean="0"/>
              <a:t>it</a:t>
            </a:r>
            <a:endParaRPr lang="zh-HK" altLang="en-US" kern="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82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How to use OLE?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312068"/>
            <a:ext cx="5544616" cy="288032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altLang="zh-HK" sz="4000" dirty="0" smtClean="0"/>
              <a:t>Select “Insert” in the ribbon tabs</a:t>
            </a:r>
          </a:p>
          <a:p>
            <a:pPr marL="514350" indent="-514350">
              <a:buAutoNum type="arabicPeriod"/>
            </a:pPr>
            <a:r>
              <a:rPr lang="en-US" altLang="zh-HK" sz="4000" dirty="0" smtClean="0"/>
              <a:t>Select “Objects” on the right side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216" y="1524241"/>
            <a:ext cx="6477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011545"/>
            <a:ext cx="1512168" cy="100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8835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How to use OLE?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12776"/>
            <a:ext cx="5544000" cy="2880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HK" sz="4000" dirty="0" smtClean="0"/>
              <a:t>3. Create </a:t>
            </a:r>
            <a:r>
              <a:rPr lang="en-US" altLang="zh-HK" sz="4000" dirty="0"/>
              <a:t>a new file for  </a:t>
            </a:r>
            <a:r>
              <a:rPr lang="en-US" altLang="zh-HK" sz="4000" dirty="0" smtClean="0"/>
              <a:t>       embedding</a:t>
            </a:r>
            <a:endParaRPr lang="en-US" altLang="zh-HK" sz="4000" dirty="0"/>
          </a:p>
          <a:p>
            <a:pPr marL="0" indent="0" algn="ctr">
              <a:buNone/>
            </a:pPr>
            <a:r>
              <a:rPr lang="en-US" altLang="zh-HK" sz="4000" dirty="0"/>
              <a:t>o</a:t>
            </a:r>
            <a:r>
              <a:rPr lang="en-US" altLang="zh-HK" sz="4000" dirty="0" smtClean="0"/>
              <a:t>r</a:t>
            </a:r>
          </a:p>
          <a:p>
            <a:pPr marL="0" indent="0" algn="ctr">
              <a:buNone/>
            </a:pPr>
            <a:r>
              <a:rPr lang="en-US" altLang="zh-HK" sz="4000" dirty="0" smtClean="0"/>
              <a:t>Choose from the existing files</a:t>
            </a:r>
          </a:p>
          <a:p>
            <a:pPr marL="0" indent="0" algn="ctr">
              <a:buNone/>
            </a:pPr>
            <a:endParaRPr lang="en-US" altLang="zh-HK" sz="4000" dirty="0"/>
          </a:p>
          <a:p>
            <a:pPr marL="0" indent="0" algn="ctr">
              <a:buNone/>
            </a:pPr>
            <a:endParaRPr lang="zh-HK" altLang="en-US" sz="4000" dirty="0"/>
          </a:p>
          <a:p>
            <a:endParaRPr lang="zh-HK" altLang="en-US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221088"/>
            <a:ext cx="2991600" cy="2093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628800"/>
            <a:ext cx="2162497" cy="15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052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How to use OLE?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3893109" y="7245424"/>
            <a:ext cx="4978896" cy="1479301"/>
          </a:xfrm>
        </p:spPr>
        <p:txBody>
          <a:bodyPr/>
          <a:lstStyle/>
          <a:p>
            <a:endParaRPr lang="zh-HK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33737"/>
            <a:ext cx="1994931" cy="1636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331640" y="1412776"/>
            <a:ext cx="5544000" cy="28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zh-HK" sz="4000" kern="0" dirty="0" smtClean="0"/>
              <a:t>5. Choose the file you want</a:t>
            </a:r>
          </a:p>
          <a:p>
            <a:pPr marL="0" indent="0" algn="ctr">
              <a:buFontTx/>
              <a:buNone/>
            </a:pPr>
            <a:endParaRPr lang="en-US" altLang="zh-HK" sz="4000" kern="0" dirty="0" smtClean="0"/>
          </a:p>
          <a:p>
            <a:pPr marL="0" indent="0" algn="ctr">
              <a:buFontTx/>
              <a:buNone/>
            </a:pPr>
            <a:r>
              <a:rPr lang="en-US" altLang="zh-HK" sz="4000" kern="0" dirty="0" smtClean="0"/>
              <a:t>6. Select “link to file” and “Ok”</a:t>
            </a:r>
          </a:p>
          <a:p>
            <a:pPr marL="0" indent="0" algn="ctr">
              <a:buFontTx/>
              <a:buNone/>
            </a:pPr>
            <a:endParaRPr lang="en-US" altLang="zh-HK" sz="4000" kern="0" dirty="0"/>
          </a:p>
          <a:p>
            <a:pPr marL="0" indent="0" algn="ctr">
              <a:buFontTx/>
              <a:buNone/>
            </a:pPr>
            <a:r>
              <a:rPr lang="en-US" altLang="zh-HK" sz="4000" kern="0" dirty="0" smtClean="0"/>
              <a:t>7.Done!</a:t>
            </a:r>
          </a:p>
          <a:p>
            <a:pPr marL="0" indent="0" algn="ctr">
              <a:buFontTx/>
              <a:buNone/>
            </a:pPr>
            <a:endParaRPr lang="en-US" altLang="zh-HK" sz="4000" kern="0" dirty="0" smtClean="0"/>
          </a:p>
          <a:p>
            <a:pPr marL="0" indent="0" algn="ctr">
              <a:buFontTx/>
              <a:buNone/>
            </a:pPr>
            <a:endParaRPr lang="en-US" altLang="zh-HK" sz="4000" kern="0" dirty="0" smtClean="0"/>
          </a:p>
          <a:p>
            <a:pPr marL="0" indent="0" algn="ctr">
              <a:buFontTx/>
              <a:buNone/>
            </a:pPr>
            <a:endParaRPr lang="zh-HK" altLang="en-US" sz="4000" kern="0" dirty="0" smtClean="0"/>
          </a:p>
          <a:p>
            <a:endParaRPr lang="zh-HK" altLang="en-US" sz="4000" kern="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696" y="3580879"/>
            <a:ext cx="2270001" cy="159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7365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773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seño predeterminado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H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H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1992</Template>
  <TotalTime>71</TotalTime>
  <Words>98</Words>
  <Application>Microsoft Office PowerPoint</Application>
  <PresentationFormat>On-screen Show (4:3)</PresentationFormat>
  <Paragraphs>25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Diseño predeterminado</vt:lpstr>
      <vt:lpstr>Object Linking and Embedding(OLE)</vt:lpstr>
      <vt:lpstr>What is object linking and embedding (OLE)?</vt:lpstr>
      <vt:lpstr>How does OLE work?</vt:lpstr>
      <vt:lpstr>How to use OLE?</vt:lpstr>
      <vt:lpstr>How to use OLE?</vt:lpstr>
      <vt:lpstr>How to use OLE?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26</cp:revision>
  <dcterms:created xsi:type="dcterms:W3CDTF">2015-10-06T02:19:57Z</dcterms:created>
  <dcterms:modified xsi:type="dcterms:W3CDTF">2015-10-07T07:12:14Z</dcterms:modified>
</cp:coreProperties>
</file>